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8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/>
    <p:restoredTop sz="94649"/>
  </p:normalViewPr>
  <p:slideViewPr>
    <p:cSldViewPr snapToGrid="0" snapToObjects="1">
      <p:cViewPr varScale="1">
        <p:scale>
          <a:sx n="167" d="100"/>
          <a:sy n="167" d="100"/>
        </p:scale>
        <p:origin x="18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66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94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6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9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8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3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5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2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8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5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B4054-EA8D-E84B-B50F-282F1DB03781}" type="datetimeFigureOut">
              <a:rPr lang="en-US" smtClean="0"/>
              <a:t>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1524C-918C-B948-AFB9-32D03696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2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30629" y="1066426"/>
            <a:ext cx="3568978" cy="1232479"/>
            <a:chOff x="130629" y="1436312"/>
            <a:chExt cx="3568978" cy="12324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l="2497" t="19375" r="22503" b="25726"/>
            <a:stretch/>
          </p:blipFill>
          <p:spPr>
            <a:xfrm>
              <a:off x="1147009" y="1436312"/>
              <a:ext cx="2552598" cy="123247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30629" y="1867885"/>
              <a:ext cx="10831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"/>
                  <a:cs typeface="Arial"/>
                </a:rPr>
                <a:t>Vår2-6 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0629" y="4837040"/>
            <a:ext cx="3568978" cy="1232480"/>
            <a:chOff x="130629" y="4013315"/>
            <a:chExt cx="3568978" cy="12324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6714" t="10088" r="8285" b="23885"/>
            <a:stretch/>
          </p:blipFill>
          <p:spPr>
            <a:xfrm>
              <a:off x="1147009" y="4013315"/>
              <a:ext cx="2552598" cy="123248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30629" y="4444889"/>
              <a:ext cx="10831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"/>
                  <a:cs typeface="Arial"/>
                </a:rPr>
                <a:t>Hov1-10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30629" y="2951733"/>
            <a:ext cx="3568977" cy="1232479"/>
            <a:chOff x="130629" y="2724814"/>
            <a:chExt cx="3568977" cy="12324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l="27529" r="33479"/>
            <a:stretch/>
          </p:blipFill>
          <p:spPr>
            <a:xfrm rot="16200000">
              <a:off x="1807068" y="2064755"/>
              <a:ext cx="1232479" cy="255259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30629" y="3156387"/>
              <a:ext cx="10831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err="1">
                  <a:latin typeface="Arial"/>
                  <a:cs typeface="Arial"/>
                </a:rPr>
                <a:t>Död</a:t>
              </a:r>
              <a:r>
                <a:rPr lang="en-GB" sz="1200" b="1" dirty="0">
                  <a:latin typeface="Arial"/>
                  <a:cs typeface="Arial"/>
                </a:rPr>
                <a:t> 1 </a:t>
              </a:r>
              <a:endParaRPr lang="en-US" sz="1200" b="1" dirty="0">
                <a:latin typeface="Arial"/>
                <a:cs typeface="Arial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 flipV="1">
            <a:off x="3290182" y="5943568"/>
            <a:ext cx="252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290182" y="4058260"/>
            <a:ext cx="252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290182" y="2172953"/>
            <a:ext cx="2520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551E228-FEA0-B74F-AFE9-F5668B5FAA36}"/>
              </a:ext>
            </a:extLst>
          </p:cNvPr>
          <p:cNvSpPr txBox="1"/>
          <p:nvPr/>
        </p:nvSpPr>
        <p:spPr>
          <a:xfrm>
            <a:off x="3159541" y="3796650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2mm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1E7E3B-6B8F-894F-B7C6-82486B6193C8}"/>
              </a:ext>
            </a:extLst>
          </p:cNvPr>
          <p:cNvSpPr txBox="1"/>
          <p:nvPr/>
        </p:nvSpPr>
        <p:spPr>
          <a:xfrm>
            <a:off x="3127407" y="1921706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2mm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405E1E-9EF2-4F4A-A9FD-B3CD6B4943A2}"/>
              </a:ext>
            </a:extLst>
          </p:cNvPr>
          <p:cNvSpPr txBox="1"/>
          <p:nvPr/>
        </p:nvSpPr>
        <p:spPr>
          <a:xfrm>
            <a:off x="3127407" y="5681958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2mm</a:t>
            </a:r>
          </a:p>
        </p:txBody>
      </p:sp>
    </p:spTree>
    <p:extLst>
      <p:ext uri="{BB962C8B-B14F-4D97-AF65-F5344CB8AC3E}">
        <p14:creationId xmlns:p14="http://schemas.microsoft.com/office/powerpoint/2010/main" val="199516674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334</TotalTime>
  <Words>7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6.11a petal phenotypes</dc:title>
  <dc:creator>michael bevan (JIC)</dc:creator>
  <cp:lastModifiedBy>Mike Bevan (JIC)</cp:lastModifiedBy>
  <cp:revision>6</cp:revision>
  <dcterms:created xsi:type="dcterms:W3CDTF">2019-03-21T13:41:32Z</dcterms:created>
  <dcterms:modified xsi:type="dcterms:W3CDTF">2020-01-02T16:59:07Z</dcterms:modified>
</cp:coreProperties>
</file>